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63">
          <p15:clr>
            <a:srgbClr val="A4A3A4"/>
          </p15:clr>
        </p15:guide>
        <p15:guide id="2" pos="2381">
          <p15:clr>
            <a:srgbClr val="A4A3A4"/>
          </p15:clr>
        </p15:guide>
        <p15:guide id="3" pos="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温井 聖也" initials="温井" lastIdx="2" clrIdx="0">
    <p:extLst>
      <p:ext uri="{19B8F6BF-5375-455C-9EA6-DF929625EA0E}">
        <p15:presenceInfo xmlns:p15="http://schemas.microsoft.com/office/powerpoint/2012/main" userId="S-1-5-21-1975994257-501095401-1554850252-11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54061"/>
    <a:srgbClr val="31859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012" y="102"/>
      </p:cViewPr>
      <p:guideLst>
        <p:guide orient="horz" pos="5863"/>
        <p:guide pos="2381"/>
        <p:guide pos="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F755-DE66-4A67-B9C7-6F8F17766764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BB49C-5201-4D7B-9C03-AC3CB382B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26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5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531873" y="1599410"/>
            <a:ext cx="1872862" cy="1299018"/>
          </a:xfrm>
          <a:custGeom>
            <a:avLst/>
            <a:gdLst>
              <a:gd name="connsiteX0" fmla="*/ 0 w 1872862"/>
              <a:gd name="connsiteY0" fmla="*/ 0 h 1299018"/>
              <a:gd name="connsiteX1" fmla="*/ 1872862 w 1872862"/>
              <a:gd name="connsiteY1" fmla="*/ 0 h 1299018"/>
              <a:gd name="connsiteX2" fmla="*/ 1872862 w 1872862"/>
              <a:gd name="connsiteY2" fmla="*/ 1299018 h 1299018"/>
              <a:gd name="connsiteX3" fmla="*/ 0 w 1872862"/>
              <a:gd name="connsiteY3" fmla="*/ 1299018 h 1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62" h="1299018">
                <a:moveTo>
                  <a:pt x="0" y="0"/>
                </a:moveTo>
                <a:lnTo>
                  <a:pt x="1872862" y="0"/>
                </a:lnTo>
                <a:lnTo>
                  <a:pt x="1872862" y="1299018"/>
                </a:lnTo>
                <a:lnTo>
                  <a:pt x="0" y="1299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アイコンをクリックして写真を挿入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1" hasCustomPrompt="1"/>
          </p:nvPr>
        </p:nvSpPr>
        <p:spPr>
          <a:xfrm>
            <a:off x="531873" y="3834532"/>
            <a:ext cx="1872862" cy="1299018"/>
          </a:xfrm>
          <a:custGeom>
            <a:avLst/>
            <a:gdLst>
              <a:gd name="connsiteX0" fmla="*/ 0 w 1872862"/>
              <a:gd name="connsiteY0" fmla="*/ 0 h 1299018"/>
              <a:gd name="connsiteX1" fmla="*/ 1872862 w 1872862"/>
              <a:gd name="connsiteY1" fmla="*/ 0 h 1299018"/>
              <a:gd name="connsiteX2" fmla="*/ 1872862 w 1872862"/>
              <a:gd name="connsiteY2" fmla="*/ 1299018 h 1299018"/>
              <a:gd name="connsiteX3" fmla="*/ 0 w 1872862"/>
              <a:gd name="connsiteY3" fmla="*/ 1299018 h 1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62" h="1299018">
                <a:moveTo>
                  <a:pt x="0" y="0"/>
                </a:moveTo>
                <a:lnTo>
                  <a:pt x="1872862" y="0"/>
                </a:lnTo>
                <a:lnTo>
                  <a:pt x="1872862" y="1299018"/>
                </a:lnTo>
                <a:lnTo>
                  <a:pt x="0" y="1299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アイコンをクリックして写真を挿入</a:t>
            </a:r>
          </a:p>
        </p:txBody>
      </p:sp>
    </p:spTree>
    <p:extLst>
      <p:ext uri="{BB962C8B-B14F-4D97-AF65-F5344CB8AC3E}">
        <p14:creationId xmlns:p14="http://schemas.microsoft.com/office/powerpoint/2010/main" val="28128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22AD-DD30-491B-A7D7-78A91A6707F3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4715-32DE-4F73-B438-F0AD0CB080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9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 rot="10800000">
            <a:off x="441" y="-96844"/>
            <a:ext cx="7560822" cy="5083504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5000"/>
                  <a:lumOff val="45000"/>
                </a:schemeClr>
              </a:gs>
              <a:gs pos="42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9" name="正方形/長方形 1028"/>
          <p:cNvSpPr/>
          <p:nvPr/>
        </p:nvSpPr>
        <p:spPr>
          <a:xfrm>
            <a:off x="-35792" y="1283777"/>
            <a:ext cx="7596616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9468" y="7969577"/>
            <a:ext cx="3311575" cy="2723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溶接技術相談会</a:t>
            </a:r>
            <a:endParaRPr kumimoji="1"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lang="en-US" altLang="ja-JP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■ 日時</a:t>
            </a:r>
            <a:endParaRPr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２０２１年</a:t>
            </a:r>
            <a:r>
              <a:rPr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10</a:t>
            </a:r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月</a:t>
            </a:r>
            <a:r>
              <a:rPr kumimoji="1"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27</a:t>
            </a:r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日</a:t>
            </a:r>
            <a:r>
              <a:rPr kumimoji="1"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(</a:t>
            </a:r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水</a:t>
            </a:r>
            <a:r>
              <a:rPr kumimoji="1"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)</a:t>
            </a:r>
          </a:p>
          <a:p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　時間 </a:t>
            </a:r>
            <a:r>
              <a:rPr kumimoji="1"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13:00</a:t>
            </a:r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 ～ </a:t>
            </a:r>
            <a:r>
              <a:rPr kumimoji="1"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19:00</a:t>
            </a:r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　　</a:t>
            </a:r>
            <a:endParaRPr kumimoji="1"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■ </a:t>
            </a:r>
            <a:r>
              <a:rPr kumimoji="1"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場所</a:t>
            </a:r>
            <a:endParaRPr kumimoji="1"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広島市西区南観音</a:t>
            </a:r>
            <a:r>
              <a:rPr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2</a:t>
            </a:r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－</a:t>
            </a:r>
            <a:r>
              <a:rPr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3</a:t>
            </a:r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－</a:t>
            </a:r>
            <a:r>
              <a:rPr lang="en-US" altLang="ja-JP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3</a:t>
            </a:r>
          </a:p>
          <a:p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㈱ダイヘンテクノサポート</a:t>
            </a:r>
            <a:endParaRPr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r>
              <a:rPr lang="ja-JP" altLang="en-US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　　広島ＦＡセンター　　　</a:t>
            </a:r>
            <a:endParaRPr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lang="en-US" altLang="ja-JP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0" y="275272"/>
            <a:ext cx="1167107" cy="534924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-611857" y="234132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「ロボット・溶接技術相談会</a:t>
            </a:r>
            <a:r>
              <a:rPr lang="en-US" altLang="ja-JP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2021</a:t>
            </a:r>
            <a:r>
              <a:rPr lang="ja-JP" altLang="en-US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lang="en-US" altLang="ja-JP" sz="2800" b="1" dirty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2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のご案内</a:t>
            </a:r>
          </a:p>
        </p:txBody>
      </p:sp>
      <p:sp>
        <p:nvSpPr>
          <p:cNvPr id="83" name="タイトル 3"/>
          <p:cNvSpPr txBox="1">
            <a:spLocks/>
          </p:cNvSpPr>
          <p:nvPr/>
        </p:nvSpPr>
        <p:spPr>
          <a:xfrm>
            <a:off x="665312" y="1242244"/>
            <a:ext cx="6624736" cy="478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bg2">
                  <a:lumMod val="2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溶接に関するお困りごとはございませんか？</a:t>
            </a: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5" y="2777666"/>
            <a:ext cx="2958093" cy="20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2" y="1764980"/>
            <a:ext cx="3629740" cy="9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テキスト ボックス 87"/>
          <p:cNvSpPr txBox="1"/>
          <p:nvPr/>
        </p:nvSpPr>
        <p:spPr>
          <a:xfrm>
            <a:off x="401324" y="1994541"/>
            <a:ext cx="352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そのお悩み解決します！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46300"/>
            <a:ext cx="3629740" cy="11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46"/>
          <p:cNvSpPr txBox="1"/>
          <p:nvPr/>
        </p:nvSpPr>
        <p:spPr>
          <a:xfrm>
            <a:off x="4361764" y="1872297"/>
            <a:ext cx="352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新技術・新プロセスを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ご紹介します！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951844" y="8313553"/>
            <a:ext cx="3167742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i="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お問合せ先</a:t>
            </a:r>
            <a:endParaRPr lang="en-US" altLang="ja-JP" sz="1400" b="1" i="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b="1" i="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i="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中国コイケ株式会社</a:t>
            </a:r>
            <a:endParaRPr lang="en-US" altLang="ja-JP" sz="2400" b="1" i="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i="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広島営業所</a:t>
            </a:r>
            <a:endParaRPr lang="en-US" altLang="zh-TW" sz="2000" b="1" i="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zh-TW" altLang="en-US" sz="1400" b="1" i="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zh-TW" sz="1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730-0826</a:t>
            </a:r>
            <a:r>
              <a:rPr lang="zh-TW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zh-TW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zh-TW" altLang="en-US" sz="1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広島県広島市中区南吉島</a:t>
            </a:r>
            <a:r>
              <a:rPr lang="en-US" altLang="zh-TW" sz="1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zh-TW" altLang="en-US" sz="1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zh-TW" sz="1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2-3</a:t>
            </a:r>
          </a:p>
          <a:p>
            <a:r>
              <a:rPr lang="en-US" altLang="ja-JP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TEL.</a:t>
            </a:r>
            <a:r>
              <a:rPr lang="ja-JP" altLang="en-US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082</a:t>
            </a:r>
            <a:r>
              <a:rPr lang="ja-JP" altLang="en-US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en-US" altLang="ja-JP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246-4541</a:t>
            </a: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FAX.</a:t>
            </a:r>
            <a:r>
              <a:rPr lang="ja-JP" altLang="en-US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082</a:t>
            </a:r>
            <a:r>
              <a:rPr lang="ja-JP" altLang="en-US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en-US" altLang="ja-JP" sz="12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246-4062</a:t>
            </a:r>
            <a:endParaRPr kumimoji="1" lang="en-US" altLang="ja-JP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2239" y="8307536"/>
            <a:ext cx="3286796" cy="21517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3878211" y="8307536"/>
            <a:ext cx="3286796" cy="21517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052" y="5783593"/>
            <a:ext cx="1202996" cy="163879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14" y="2942693"/>
            <a:ext cx="1632348" cy="19446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4" y="2919504"/>
            <a:ext cx="1558348" cy="19660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057" y="5706740"/>
            <a:ext cx="1145430" cy="163760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946056" y="7506940"/>
            <a:ext cx="2343991" cy="4616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CO2/MAG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TIG</a:t>
            </a:r>
          </a:p>
          <a:p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WelbeeInverter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溶接機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62F4B24E-C879-4241-A03A-09F4D37DB611}"/>
              </a:ext>
            </a:extLst>
          </p:cNvPr>
          <p:cNvSpPr txBox="1"/>
          <p:nvPr/>
        </p:nvSpPr>
        <p:spPr>
          <a:xfrm>
            <a:off x="401324" y="5058668"/>
            <a:ext cx="690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最</a:t>
            </a:r>
            <a:r>
              <a:rPr kumimoji="1" lang="ja-JP" altLang="en-US" sz="2400" b="1" cap="all" dirty="0"/>
              <a:t>新鋭</a:t>
            </a:r>
            <a:r>
              <a:rPr kumimoji="1" lang="ja-JP" altLang="en-US" sz="2400" b="1" dirty="0"/>
              <a:t>の機械を準備してご来場お待ちしております。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71F6557B-206B-49C1-90A2-45E660625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8248" y="5547127"/>
            <a:ext cx="1750237" cy="192337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C0E3BF55-E517-4F87-8CFA-918F882D87D5}"/>
              </a:ext>
            </a:extLst>
          </p:cNvPr>
          <p:cNvSpPr txBox="1"/>
          <p:nvPr/>
        </p:nvSpPr>
        <p:spPr>
          <a:xfrm>
            <a:off x="2968248" y="7506940"/>
            <a:ext cx="1750237" cy="52322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CO2/MAG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協働ロボット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5E6011BC-032B-4890-B40A-9D90834323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313" y="5547367"/>
            <a:ext cx="1747166" cy="1923372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38C6F443-8737-4E7F-85D2-C26FE4B5895B}"/>
              </a:ext>
            </a:extLst>
          </p:cNvPr>
          <p:cNvSpPr txBox="1"/>
          <p:nvPr/>
        </p:nvSpPr>
        <p:spPr>
          <a:xfrm>
            <a:off x="828303" y="7506940"/>
            <a:ext cx="1333188" cy="33855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Joy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Pen</a:t>
            </a:r>
          </a:p>
        </p:txBody>
      </p:sp>
    </p:spTree>
    <p:extLst>
      <p:ext uri="{BB962C8B-B14F-4D97-AF65-F5344CB8AC3E}">
        <p14:creationId xmlns:p14="http://schemas.microsoft.com/office/powerpoint/2010/main" val="3256362824"/>
      </p:ext>
    </p:extLst>
  </p:cSld>
  <p:clrMapOvr>
    <a:masterClrMapping/>
  </p:clrMapOvr>
</p:sld>
</file>

<file path=ppt/theme/theme1.xml><?xml version="1.0" encoding="utf-8"?>
<a:theme xmlns:a="http://schemas.openxmlformats.org/drawingml/2006/main" name="技術相談会案内書兼チラシ(2021.5.25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profile_tp_003.potx" id="{511F7A6B-FC39-4CC6-8C55-59F0FF2DD147}" vid="{C93E76B5-BADA-4B89-B879-DFE957F0448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技術相談会案内書兼チラシ(2021.5.25）</Template>
  <TotalTime>496</TotalTime>
  <Words>67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HG丸ｺﾞｼｯｸM-PRO</vt:lpstr>
      <vt:lpstr>HG創英角ｺﾞｼｯｸUB</vt:lpstr>
      <vt:lpstr>ＭＳ Ｐゴシック</vt:lpstr>
      <vt:lpstr>メイリオ</vt:lpstr>
      <vt:lpstr>Arial</vt:lpstr>
      <vt:lpstr>Calibri</vt:lpstr>
      <vt:lpstr>技術相談会案内書兼チラシ(2021.5.25）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内藤 千裕</dc:creator>
  <cp:lastModifiedBy>sakata</cp:lastModifiedBy>
  <cp:revision>49</cp:revision>
  <cp:lastPrinted>2021-10-10T22:49:42Z</cp:lastPrinted>
  <dcterms:created xsi:type="dcterms:W3CDTF">2021-05-25T23:51:13Z</dcterms:created>
  <dcterms:modified xsi:type="dcterms:W3CDTF">2021-10-11T08:20:25Z</dcterms:modified>
</cp:coreProperties>
</file>