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7559675" cy="10691813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マツモト産業㈱広島営業所　柿園太郎" initials="マ" lastIdx="1" clrIdx="0">
    <p:extLst>
      <p:ext uri="{19B8F6BF-5375-455C-9EA6-DF929625EA0E}">
        <p15:presenceInfo xmlns:p15="http://schemas.microsoft.com/office/powerpoint/2012/main" userId="S::t-kakizono@mac-exe.co.jp::328d2421-78f0-4902-a1b6-33ee9c705bd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6" autoAdjust="0"/>
    <p:restoredTop sz="94660"/>
  </p:normalViewPr>
  <p:slideViewPr>
    <p:cSldViewPr snapToGrid="0">
      <p:cViewPr>
        <p:scale>
          <a:sx n="100" d="100"/>
          <a:sy n="100" d="100"/>
        </p:scale>
        <p:origin x="152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commentAuthors" Target="commentAuthors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8-20T17:42:37.097" idx="1">
    <p:pos x="10" y="10"/>
    <p:text/>
    <p:extLst>
      <p:ext uri="{C676402C-5697-4E1C-873F-D02D1690AC5C}">
        <p15:threadingInfo xmlns:p15="http://schemas.microsoft.com/office/powerpoint/2012/main" timeZoneBias="-54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61980-5434-47A8-A86C-3D6E172DAC65}" type="datetimeFigureOut">
              <a:rPr kumimoji="1" lang="ja-JP" altLang="en-US" smtClean="0"/>
              <a:t>2021/8/23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5FDF3-1FF1-443F-A6BA-3236DE03F55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07747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61980-5434-47A8-A86C-3D6E172DAC65}" type="datetimeFigureOut">
              <a:rPr kumimoji="1" lang="ja-JP" altLang="en-US" smtClean="0"/>
              <a:t>2021/8/23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5FDF3-1FF1-443F-A6BA-3236DE03F55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34665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61980-5434-47A8-A86C-3D6E172DAC65}" type="datetimeFigureOut">
              <a:rPr kumimoji="1" lang="ja-JP" altLang="en-US" smtClean="0"/>
              <a:t>2021/8/23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5FDF3-1FF1-443F-A6BA-3236DE03F55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45034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61980-5434-47A8-A86C-3D6E172DAC65}" type="datetimeFigureOut">
              <a:rPr kumimoji="1" lang="ja-JP" altLang="en-US" smtClean="0"/>
              <a:t>2021/8/23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5FDF3-1FF1-443F-A6BA-3236DE03F55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5478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61980-5434-47A8-A86C-3D6E172DAC65}" type="datetimeFigureOut">
              <a:rPr kumimoji="1" lang="ja-JP" altLang="en-US" smtClean="0"/>
              <a:t>2021/8/23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5FDF3-1FF1-443F-A6BA-3236DE03F55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0718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61980-5434-47A8-A86C-3D6E172DAC65}" type="datetimeFigureOut">
              <a:rPr kumimoji="1" lang="ja-JP" altLang="en-US" smtClean="0"/>
              <a:t>2021/8/23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5FDF3-1FF1-443F-A6BA-3236DE03F55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0246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61980-5434-47A8-A86C-3D6E172DAC65}" type="datetimeFigureOut">
              <a:rPr kumimoji="1" lang="ja-JP" altLang="en-US" smtClean="0"/>
              <a:t>2021/8/23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5FDF3-1FF1-443F-A6BA-3236DE03F55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4316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61980-5434-47A8-A86C-3D6E172DAC65}" type="datetimeFigureOut">
              <a:rPr kumimoji="1" lang="ja-JP" altLang="en-US" smtClean="0"/>
              <a:t>2021/8/23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5FDF3-1FF1-443F-A6BA-3236DE03F55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7981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61980-5434-47A8-A86C-3D6E172DAC65}" type="datetimeFigureOut">
              <a:rPr kumimoji="1" lang="ja-JP" altLang="en-US" smtClean="0"/>
              <a:t>2021/8/23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5FDF3-1FF1-443F-A6BA-3236DE03F55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1574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61980-5434-47A8-A86C-3D6E172DAC65}" type="datetimeFigureOut">
              <a:rPr kumimoji="1" lang="ja-JP" altLang="en-US" smtClean="0"/>
              <a:t>2021/8/23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5FDF3-1FF1-443F-A6BA-3236DE03F55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5783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61980-5434-47A8-A86C-3D6E172DAC65}" type="datetimeFigureOut">
              <a:rPr kumimoji="1" lang="ja-JP" altLang="en-US" smtClean="0"/>
              <a:t>2021/8/23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5FDF3-1FF1-443F-A6BA-3236DE03F55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0386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61980-5434-47A8-A86C-3D6E172DAC65}" type="datetimeFigureOut">
              <a:rPr kumimoji="1" lang="ja-JP" altLang="en-US" smtClean="0"/>
              <a:t>2021/8/23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C5FDF3-1FF1-443F-A6BA-3236DE03F55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6295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comments" Target="../comments/commen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0FEA8CD6-0FA6-4452-A6FC-C5B66E2EEBBF}"/>
              </a:ext>
            </a:extLst>
          </p:cNvPr>
          <p:cNvGrpSpPr/>
          <p:nvPr/>
        </p:nvGrpSpPr>
        <p:grpSpPr>
          <a:xfrm>
            <a:off x="4045817" y="5482781"/>
            <a:ext cx="2486499" cy="602643"/>
            <a:chOff x="4003375" y="5471897"/>
            <a:chExt cx="2486499" cy="602643"/>
          </a:xfrm>
        </p:grpSpPr>
        <p:sp>
          <p:nvSpPr>
            <p:cNvPr id="5" name="テキスト ボックス 4">
              <a:extLst>
                <a:ext uri="{FF2B5EF4-FFF2-40B4-BE49-F238E27FC236}">
                  <a16:creationId xmlns:a16="http://schemas.microsoft.com/office/drawing/2014/main" id="{02E8B56F-5C88-4456-A86C-1DBA3FF8128E}"/>
                </a:ext>
              </a:extLst>
            </p:cNvPr>
            <p:cNvSpPr txBox="1"/>
            <p:nvPr/>
          </p:nvSpPr>
          <p:spPr>
            <a:xfrm rot="21289364">
              <a:off x="4003375" y="5489765"/>
              <a:ext cx="248649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3200" dirty="0">
                  <a:solidFill>
                    <a:srgbClr val="FF0000"/>
                  </a:solidFill>
                  <a:effectLst>
                    <a:outerShdw dist="50800" dir="2700000" algn="tl" rotWithShape="0">
                      <a:prstClr val="black">
                        <a:alpha val="25000"/>
                      </a:prstClr>
                    </a:outerShdw>
                  </a:effectLst>
                  <a:latin typeface="Impact" panose="020B0806030902050204" pitchFamily="34" charset="0"/>
                  <a:ea typeface="HG創英角ｺﾞｼｯｸUB" panose="020B0909000000000000" pitchFamily="49" charset="-128"/>
                </a:rPr>
                <a:t>\ 10,000</a:t>
              </a:r>
              <a:r>
                <a:rPr kumimoji="1" lang="ja-JP" altLang="en-US" sz="3200" dirty="0">
                  <a:solidFill>
                    <a:srgbClr val="FF0000"/>
                  </a:solidFill>
                  <a:effectLst>
                    <a:outerShdw dist="50800" dir="2700000" algn="tl" rotWithShape="0">
                      <a:prstClr val="black">
                        <a:alpha val="25000"/>
                      </a:prstClr>
                    </a:outerShdw>
                  </a:effectLst>
                  <a:latin typeface="Impact" panose="020B0806030902050204" pitchFamily="34" charset="0"/>
                  <a:ea typeface="HG創英角ｺﾞｼｯｸUB" panose="020B0909000000000000" pitchFamily="49" charset="-128"/>
                </a:rPr>
                <a:t>値引</a:t>
              </a:r>
            </a:p>
          </p:txBody>
        </p:sp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D937A78C-B293-4851-8226-0BAB4A312C7D}"/>
                </a:ext>
              </a:extLst>
            </p:cNvPr>
            <p:cNvSpPr txBox="1"/>
            <p:nvPr/>
          </p:nvSpPr>
          <p:spPr>
            <a:xfrm rot="21289364">
              <a:off x="4012477" y="5471897"/>
              <a:ext cx="615553" cy="12311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kumimoji="1" lang="ja-JP" altLang="en-US" sz="800" dirty="0"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一式ご購入で</a:t>
              </a:r>
            </a:p>
          </p:txBody>
        </p:sp>
      </p:grp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4FB7466B-9BC2-45FF-BB90-4DFBA3D75103}"/>
              </a:ext>
            </a:extLst>
          </p:cNvPr>
          <p:cNvSpPr txBox="1"/>
          <p:nvPr/>
        </p:nvSpPr>
        <p:spPr>
          <a:xfrm rot="21289364">
            <a:off x="4988241" y="8153401"/>
            <a:ext cx="24864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>
                <a:solidFill>
                  <a:srgbClr val="FF0000"/>
                </a:solidFill>
                <a:effectLst>
                  <a:outerShdw dist="50800" dir="2700000" algn="tl" rotWithShape="0">
                    <a:prstClr val="black">
                      <a:alpha val="25000"/>
                    </a:prstClr>
                  </a:outerShdw>
                </a:effectLst>
                <a:latin typeface="Impact" panose="020B0806030902050204" pitchFamily="34" charset="0"/>
                <a:ea typeface="HG創英角ｺﾞｼｯｸUB" panose="020B0909000000000000" pitchFamily="49" charset="-128"/>
              </a:rPr>
              <a:t>\ 10,000</a:t>
            </a:r>
            <a:r>
              <a:rPr kumimoji="1" lang="ja-JP" altLang="en-US" sz="3200" dirty="0">
                <a:solidFill>
                  <a:srgbClr val="FF0000"/>
                </a:solidFill>
                <a:effectLst>
                  <a:outerShdw dist="50800" dir="2700000" algn="tl" rotWithShape="0">
                    <a:prstClr val="black">
                      <a:alpha val="25000"/>
                    </a:prstClr>
                  </a:outerShdw>
                </a:effectLst>
                <a:latin typeface="Impact" panose="020B0806030902050204" pitchFamily="34" charset="0"/>
                <a:ea typeface="HG創英角ｺﾞｼｯｸUB" panose="020B0909000000000000" pitchFamily="49" charset="-128"/>
              </a:rPr>
              <a:t>値引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AD688817-46CA-4FAA-91FE-AFDF67A304EA}"/>
              </a:ext>
            </a:extLst>
          </p:cNvPr>
          <p:cNvSpPr txBox="1"/>
          <p:nvPr/>
        </p:nvSpPr>
        <p:spPr>
          <a:xfrm rot="21289364">
            <a:off x="5008708" y="8159452"/>
            <a:ext cx="615553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ja-JP" altLang="en-US" sz="8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一式ご購入で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E639C4FF-C6B9-4762-AD8B-9247306D3992}"/>
              </a:ext>
            </a:extLst>
          </p:cNvPr>
          <p:cNvSpPr txBox="1"/>
          <p:nvPr/>
        </p:nvSpPr>
        <p:spPr>
          <a:xfrm rot="21289364">
            <a:off x="2006427" y="8159496"/>
            <a:ext cx="24864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>
                <a:solidFill>
                  <a:srgbClr val="FF0000"/>
                </a:solidFill>
                <a:effectLst>
                  <a:outerShdw dist="50800" dir="2700000" algn="tl" rotWithShape="0">
                    <a:prstClr val="black">
                      <a:alpha val="25000"/>
                    </a:prstClr>
                  </a:outerShdw>
                </a:effectLst>
                <a:latin typeface="Impact" panose="020B0806030902050204" pitchFamily="34" charset="0"/>
                <a:ea typeface="HG創英角ｺﾞｼｯｸUB" panose="020B0909000000000000" pitchFamily="49" charset="-128"/>
              </a:rPr>
              <a:t>\ 10,000</a:t>
            </a:r>
            <a:r>
              <a:rPr kumimoji="1" lang="ja-JP" altLang="en-US" sz="3200" dirty="0">
                <a:solidFill>
                  <a:srgbClr val="FF0000"/>
                </a:solidFill>
                <a:effectLst>
                  <a:outerShdw dist="50800" dir="2700000" algn="tl" rotWithShape="0">
                    <a:prstClr val="black">
                      <a:alpha val="25000"/>
                    </a:prstClr>
                  </a:outerShdw>
                </a:effectLst>
                <a:latin typeface="Impact" panose="020B0806030902050204" pitchFamily="34" charset="0"/>
                <a:ea typeface="HG創英角ｺﾞｼｯｸUB" panose="020B0909000000000000" pitchFamily="49" charset="-128"/>
              </a:rPr>
              <a:t>値引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0B8743B4-06E6-4999-8921-909458E67524}"/>
              </a:ext>
            </a:extLst>
          </p:cNvPr>
          <p:cNvSpPr txBox="1"/>
          <p:nvPr/>
        </p:nvSpPr>
        <p:spPr>
          <a:xfrm rot="21289364">
            <a:off x="2029211" y="8165430"/>
            <a:ext cx="615553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ja-JP" altLang="en-US" sz="8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一式ご購入で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6A9D74E8-9ADB-4037-AACA-B3B4DD5F93A8}"/>
              </a:ext>
            </a:extLst>
          </p:cNvPr>
          <p:cNvSpPr txBox="1"/>
          <p:nvPr/>
        </p:nvSpPr>
        <p:spPr>
          <a:xfrm rot="21289364">
            <a:off x="406594" y="5865714"/>
            <a:ext cx="25103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>
                <a:solidFill>
                  <a:srgbClr val="FF0000"/>
                </a:solidFill>
                <a:effectLst>
                  <a:outerShdw dist="50800" dir="2700000" algn="tl" rotWithShape="0">
                    <a:prstClr val="black">
                      <a:alpha val="25000"/>
                    </a:prstClr>
                  </a:outerShdw>
                </a:effectLst>
                <a:latin typeface="Impact" panose="020B0806030902050204" pitchFamily="34" charset="0"/>
                <a:ea typeface="HG創英角ｺﾞｼｯｸUB" panose="020B0909000000000000" pitchFamily="49" charset="-128"/>
              </a:rPr>
              <a:t>\ 15,000</a:t>
            </a:r>
            <a:r>
              <a:rPr kumimoji="1" lang="ja-JP" altLang="en-US" sz="3200" dirty="0">
                <a:solidFill>
                  <a:srgbClr val="FF0000"/>
                </a:solidFill>
                <a:effectLst>
                  <a:outerShdw dist="50800" dir="2700000" algn="tl" rotWithShape="0">
                    <a:prstClr val="black">
                      <a:alpha val="25000"/>
                    </a:prstClr>
                  </a:outerShdw>
                </a:effectLst>
                <a:latin typeface="Impact" panose="020B0806030902050204" pitchFamily="34" charset="0"/>
                <a:ea typeface="HG創英角ｺﾞｼｯｸUB" panose="020B0909000000000000" pitchFamily="49" charset="-128"/>
              </a:rPr>
              <a:t>値引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D6B3D435-A822-422B-B370-331A01E0FADF}"/>
              </a:ext>
            </a:extLst>
          </p:cNvPr>
          <p:cNvSpPr txBox="1"/>
          <p:nvPr/>
        </p:nvSpPr>
        <p:spPr>
          <a:xfrm rot="21289364">
            <a:off x="294672" y="5823999"/>
            <a:ext cx="692497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ja-JP" altLang="en-US" sz="9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一式ご購入で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9A6F77DA-E60F-4AD4-9270-BA764049A2AF}"/>
              </a:ext>
            </a:extLst>
          </p:cNvPr>
          <p:cNvSpPr/>
          <p:nvPr/>
        </p:nvSpPr>
        <p:spPr>
          <a:xfrm>
            <a:off x="63621" y="9215312"/>
            <a:ext cx="7432431" cy="144230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A0CD9D2D-F5EF-4C38-887F-14D1D438863B}"/>
              </a:ext>
            </a:extLst>
          </p:cNvPr>
          <p:cNvSpPr txBox="1"/>
          <p:nvPr/>
        </p:nvSpPr>
        <p:spPr>
          <a:xfrm>
            <a:off x="63621" y="9280715"/>
            <a:ext cx="38862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400" b="1" dirty="0">
                <a:solidFill>
                  <a:srgbClr val="FF0000"/>
                </a:solidFill>
              </a:rPr>
              <a:t>お問い合わせは、右記の</a:t>
            </a:r>
          </a:p>
          <a:p>
            <a:r>
              <a:rPr lang="ja-JP" altLang="en-US" sz="2400" b="1" dirty="0">
                <a:solidFill>
                  <a:srgbClr val="FF0000"/>
                </a:solidFill>
              </a:rPr>
              <a:t>営業担当者まで</a:t>
            </a:r>
          </a:p>
          <a:p>
            <a:r>
              <a:rPr lang="ja-JP" altLang="en-US" sz="2400" b="1" dirty="0">
                <a:solidFill>
                  <a:srgbClr val="FF0000"/>
                </a:solidFill>
              </a:rPr>
              <a:t>お願い致します</a:t>
            </a:r>
            <a:r>
              <a:rPr lang="ja-JP" altLang="en-US" dirty="0"/>
              <a:t>。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D09E389F-C594-4628-A6EE-7B99AD46C5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0006" y="9305123"/>
            <a:ext cx="2857143" cy="447501"/>
          </a:xfrm>
          <a:prstGeom prst="rect">
            <a:avLst/>
          </a:prstGeom>
        </p:spPr>
      </p:pic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3E80B89-CAD4-4239-9BA8-8CCAFB89AF83}"/>
              </a:ext>
            </a:extLst>
          </p:cNvPr>
          <p:cNvSpPr txBox="1"/>
          <p:nvPr/>
        </p:nvSpPr>
        <p:spPr>
          <a:xfrm>
            <a:off x="4514238" y="9660695"/>
            <a:ext cx="390378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200" dirty="0"/>
              <a:t>〈</a:t>
            </a:r>
            <a:r>
              <a:rPr lang="ja-JP" altLang="en-US" sz="1200" dirty="0"/>
              <a:t>広島営業所 </a:t>
            </a:r>
            <a:r>
              <a:rPr lang="en-US" altLang="ja-JP" sz="1200" dirty="0"/>
              <a:t>/ FA</a:t>
            </a:r>
            <a:r>
              <a:rPr lang="ja-JP" altLang="en-US" sz="1200" dirty="0"/>
              <a:t>システム事業部</a:t>
            </a:r>
            <a:r>
              <a:rPr lang="en-US" altLang="ja-JP" sz="1200" dirty="0"/>
              <a:t>〉</a:t>
            </a:r>
          </a:p>
          <a:p>
            <a:r>
              <a:rPr lang="en-US" altLang="ja-JP" sz="1200" dirty="0"/>
              <a:t>〒730-0826</a:t>
            </a:r>
          </a:p>
          <a:p>
            <a:r>
              <a:rPr lang="ja-JP" altLang="en-US" sz="1200" dirty="0"/>
              <a:t>広島県広島市中区南吉島</a:t>
            </a:r>
            <a:r>
              <a:rPr lang="en-US" altLang="ja-JP" sz="1200" dirty="0"/>
              <a:t>1</a:t>
            </a:r>
            <a:r>
              <a:rPr lang="ja-JP" altLang="en-US" sz="1200" dirty="0"/>
              <a:t>丁目</a:t>
            </a:r>
            <a:r>
              <a:rPr lang="en-US" altLang="ja-JP" sz="1200" dirty="0"/>
              <a:t>2-3</a:t>
            </a:r>
          </a:p>
          <a:p>
            <a:r>
              <a:rPr lang="en-US" altLang="ja-JP" sz="1200" dirty="0"/>
              <a:t>TEL.</a:t>
            </a:r>
            <a:r>
              <a:rPr lang="ja-JP" altLang="en-US" sz="1200" dirty="0"/>
              <a:t>（</a:t>
            </a:r>
            <a:r>
              <a:rPr lang="en-US" altLang="ja-JP" sz="1200" dirty="0"/>
              <a:t>082</a:t>
            </a:r>
            <a:r>
              <a:rPr lang="ja-JP" altLang="en-US" sz="1200" dirty="0"/>
              <a:t>）</a:t>
            </a:r>
            <a:r>
              <a:rPr lang="en-US" altLang="ja-JP" sz="1200" dirty="0"/>
              <a:t>246-4541</a:t>
            </a:r>
          </a:p>
          <a:p>
            <a:r>
              <a:rPr lang="en-US" altLang="ja-JP" sz="1200" dirty="0"/>
              <a:t>FAX.</a:t>
            </a:r>
            <a:r>
              <a:rPr lang="ja-JP" altLang="en-US" sz="1200" dirty="0"/>
              <a:t>（</a:t>
            </a:r>
            <a:r>
              <a:rPr lang="en-US" altLang="ja-JP" sz="1200" dirty="0"/>
              <a:t>082</a:t>
            </a:r>
            <a:r>
              <a:rPr lang="ja-JP" altLang="en-US" sz="1200" dirty="0"/>
              <a:t>）</a:t>
            </a:r>
            <a:r>
              <a:rPr lang="en-US" altLang="ja-JP" sz="1200" dirty="0"/>
              <a:t>246-4062</a:t>
            </a:r>
            <a:endParaRPr lang="ja-JP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5878950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62</TotalTime>
  <Words>63</Words>
  <Application>Microsoft Office PowerPoint</Application>
  <PresentationFormat>ユーザー設定</PresentationFormat>
  <Paragraphs>16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HGS創英角ｺﾞｼｯｸUB</vt:lpstr>
      <vt:lpstr>Arial</vt:lpstr>
      <vt:lpstr>Calibri</vt:lpstr>
      <vt:lpstr>Calibri Light</vt:lpstr>
      <vt:lpstr>Impact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マツモト産業㈱企画広報課　山中敦史</dc:creator>
  <cp:lastModifiedBy>マツモト産業㈱広島営業所　柿園太郎</cp:lastModifiedBy>
  <cp:revision>10</cp:revision>
  <cp:lastPrinted>2021-08-20T08:26:10Z</cp:lastPrinted>
  <dcterms:created xsi:type="dcterms:W3CDTF">2021-06-03T01:45:54Z</dcterms:created>
  <dcterms:modified xsi:type="dcterms:W3CDTF">2021-08-23T01:22:19Z</dcterms:modified>
</cp:coreProperties>
</file>