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81" autoAdjust="0"/>
  </p:normalViewPr>
  <p:slideViewPr>
    <p:cSldViewPr>
      <p:cViewPr varScale="1">
        <p:scale>
          <a:sx n="89" d="100"/>
          <a:sy n="89" d="100"/>
        </p:scale>
        <p:origin x="288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100"/>
            </a:lvl1pPr>
          </a:lstStyle>
          <a:p>
            <a:r>
              <a:rPr kumimoji="1" lang="ja-JP" altLang="en-US"/>
              <a:t>あああああああああああああ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100"/>
            </a:lvl1pPr>
          </a:lstStyle>
          <a:p>
            <a:fld id="{77AC4438-5332-4647-B42E-35E3DF8150B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100"/>
            </a:lvl1pPr>
          </a:lstStyle>
          <a:p>
            <a:fld id="{75267747-64B6-49F2-893F-7EEAADAB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918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100"/>
            </a:lvl1pPr>
          </a:lstStyle>
          <a:p>
            <a:r>
              <a:rPr kumimoji="1" lang="ja-JP" altLang="en-US"/>
              <a:t>あああああああああああああ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100"/>
            </a:lvl1pPr>
          </a:lstStyle>
          <a:p>
            <a:fld id="{387C631A-8DD5-49D7-A080-BB226EB485CE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9" tIns="45380" rIns="90759" bIns="453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59" tIns="45380" rIns="90759" bIns="453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100"/>
            </a:lvl1pPr>
          </a:lstStyle>
          <a:p>
            <a:fld id="{BB3A452C-E945-4E66-9A64-C58CB51E6C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9694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4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56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4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6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2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9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5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00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8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0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5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34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B831-3819-465E-BEDB-BD1A144B0435}" type="datetimeFigureOut">
              <a:rPr kumimoji="1" lang="ja-JP" altLang="en-US" smtClean="0"/>
              <a:t>2021/8/24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85763-BD8F-46AF-9801-A17029746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48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5.wdp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microsoft.com/office/2007/relationships/hdphoto" Target="../media/hdphoto6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3.wdp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08720" y="170271"/>
            <a:ext cx="5256585" cy="1121889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50046"/>
              </a:avLst>
            </a:prstTxWarp>
            <a:spAutoFit/>
          </a:bodyPr>
          <a:lstStyle/>
          <a:p>
            <a:pPr algn="ctr"/>
            <a:r>
              <a:rPr lang="ja-JP" altLang="en-US" spc="-150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ダイヘン溶接機いろいろ付けます</a:t>
            </a:r>
            <a:endParaRPr lang="en-US" altLang="ja-JP" spc="-150" dirty="0">
              <a:ln w="6350" cmpd="sng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000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お買い得ＳＡＬＥ</a:t>
            </a:r>
            <a:endParaRPr kumimoji="1" lang="ja-JP" altLang="en-US" sz="2000" dirty="0">
              <a:ln w="6350" cmpd="sng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" y="42921"/>
            <a:ext cx="717285" cy="30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E732142-E627-4FFC-9916-F29413E80903}"/>
              </a:ext>
            </a:extLst>
          </p:cNvPr>
          <p:cNvGrpSpPr/>
          <p:nvPr/>
        </p:nvGrpSpPr>
        <p:grpSpPr>
          <a:xfrm>
            <a:off x="260075" y="1352600"/>
            <a:ext cx="6337277" cy="7200800"/>
            <a:chOff x="297572" y="1249759"/>
            <a:chExt cx="6364619" cy="7378387"/>
          </a:xfrm>
        </p:grpSpPr>
        <p:sp>
          <p:nvSpPr>
            <p:cNvPr id="111" name="正方形/長方形 110"/>
            <p:cNvSpPr/>
            <p:nvPr/>
          </p:nvSpPr>
          <p:spPr>
            <a:xfrm>
              <a:off x="513596" y="8337376"/>
              <a:ext cx="1995650" cy="20077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デジタルアルゴ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300PⅢ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（</a:t>
              </a:r>
              <a:r>
                <a:rPr lang="en-US" altLang="ja-JP" sz="900" dirty="0">
                  <a:solidFill>
                    <a:schemeClr val="tx1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TIG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）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C41528C-77CA-4067-ACEE-BCEA63FB2209}"/>
                </a:ext>
              </a:extLst>
            </p:cNvPr>
            <p:cNvGrpSpPr/>
            <p:nvPr/>
          </p:nvGrpSpPr>
          <p:grpSpPr>
            <a:xfrm>
              <a:off x="297572" y="1249759"/>
              <a:ext cx="6364619" cy="7378387"/>
              <a:chOff x="384936" y="1249759"/>
              <a:chExt cx="6364619" cy="7378387"/>
            </a:xfrm>
          </p:grpSpPr>
          <p:pic>
            <p:nvPicPr>
              <p:cNvPr id="1034" name="Picture 10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3422" b="99430" l="1827" r="9684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158" y="6465168"/>
                <a:ext cx="2150628" cy="1809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0" b="97826" l="0" r="100000"/>
                        </a14:imgEffect>
                        <a14:imgEffect>
                          <a14:brightnessContrast bright="2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6593" y="4158995"/>
                <a:ext cx="1951695" cy="16533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2559" b="100000" l="7510" r="95455">
                            <a14:foregroundMark x1="77075" y1="41791" x2="75494" y2="43070"/>
                            <a14:foregroundMark x1="40909" y1="93177" x2="40909" y2="93177"/>
                            <a14:foregroundMark x1="21937" y1="95309" x2="21937" y2="95309"/>
                            <a14:foregroundMark x1="38142" y1="92111" x2="38142" y2="92111"/>
                            <a14:foregroundMark x1="20751" y1="10661" x2="20751" y2="10661"/>
                            <a14:foregroundMark x1="56324" y1="4478" x2="56324" y2="4478"/>
                            <a14:foregroundMark x1="22332" y1="10448" x2="22332" y2="10448"/>
                            <a14:foregroundMark x1="57312" y1="5757" x2="57312" y2="5757"/>
                            <a14:foregroundMark x1="57708" y1="6183" x2="57708" y2="6183"/>
                            <a14:foregroundMark x1="65810" y1="60554" x2="65810" y2="60554"/>
                            <a14:foregroundMark x1="66008" y1="68017" x2="66008" y2="68017"/>
                            <a14:foregroundMark x1="61660" y1="48401" x2="61660" y2="48401"/>
                            <a14:foregroundMark x1="64032" y1="36247" x2="61462" y2="47974"/>
                            <a14:foregroundMark x1="64427" y1="35394" x2="70553" y2="35181"/>
                            <a14:foregroundMark x1="64032" y1="34755" x2="64032" y2="34755"/>
                            <a14:foregroundMark x1="73320" y1="32623" x2="73913" y2="30490"/>
                            <a14:foregroundMark x1="72530" y1="33262" x2="72332" y2="34328"/>
                            <a14:foregroundMark x1="29447" y1="92324" x2="18972" y2="97441"/>
                            <a14:foregroundMark x1="86957" y1="35608" x2="86957" y2="35608"/>
                            <a14:foregroundMark x1="86957" y1="36247" x2="86364" y2="37740"/>
                            <a14:foregroundMark x1="86759" y1="37740" x2="85771" y2="41365"/>
                            <a14:foregroundMark x1="86364" y1="40299" x2="86364" y2="42644"/>
                            <a14:backgroundMark x1="58103" y1="6183" x2="58103" y2="618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1832" y="4151255"/>
                <a:ext cx="1963175" cy="1733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" name="テキスト ボックス 66"/>
              <p:cNvSpPr txBox="1"/>
              <p:nvPr/>
            </p:nvSpPr>
            <p:spPr>
              <a:xfrm>
                <a:off x="1414163" y="1249980"/>
                <a:ext cx="4519036" cy="46166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９月</a:t>
                </a:r>
                <a:r>
                  <a:rPr kumimoji="1" lang="en-US" altLang="ja-JP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1</a:t>
                </a:r>
                <a:r>
                  <a:rPr kumimoji="1" lang="ja-JP" altLang="en-US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日から９月２４日</a:t>
                </a:r>
                <a:r>
                  <a:rPr kumimoji="1" lang="en-US" altLang="ja-JP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(</a:t>
                </a:r>
                <a:r>
                  <a:rPr kumimoji="1" lang="ja-JP" altLang="en-US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金</a:t>
                </a:r>
                <a:r>
                  <a:rPr kumimoji="1" lang="en-US" altLang="ja-JP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)</a:t>
                </a:r>
                <a:r>
                  <a:rPr kumimoji="1" lang="ja-JP" altLang="en-US" sz="2400" spc="-300" dirty="0">
                    <a:ln w="3175">
                      <a:solidFill>
                        <a:schemeClr val="tx1"/>
                      </a:solidFill>
                    </a:ln>
                    <a:solidFill>
                      <a:sysClr val="windowText" lastClr="000000"/>
                    </a:solidFill>
                    <a:latin typeface="HG創英角ﾎﾟｯﾌﾟ体" panose="040B0A09000000000000" pitchFamily="49" charset="-128"/>
                    <a:ea typeface="HG創英角ﾎﾟｯﾌﾟ体" panose="040B0A09000000000000" pitchFamily="49" charset="-128"/>
                  </a:rPr>
                  <a:t>まで</a:t>
                </a:r>
              </a:p>
            </p:txBody>
          </p:sp>
          <p:pic>
            <p:nvPicPr>
              <p:cNvPr id="30" name="図 29"/>
              <p:cNvPicPr>
                <a:picLocks noChangeAspect="1"/>
              </p:cNvPicPr>
              <p:nvPr/>
            </p:nvPicPr>
            <p:blipFill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275" b="99176" l="0" r="97727">
                            <a14:foregroundMark x1="13636" y1="12088" x2="10985" y2="39286"/>
                            <a14:foregroundMark x1="67803" y1="40934" x2="86742" y2="41209"/>
                            <a14:foregroundMark x1="10606" y1="93956" x2="3788" y2="96978"/>
                            <a14:foregroundMark x1="2273" y1="96154" x2="6818" y2="94231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508365" y="3688723"/>
                <a:ext cx="1829723" cy="2267668"/>
              </a:xfrm>
              <a:prstGeom prst="rect">
                <a:avLst/>
              </a:prstGeom>
            </p:spPr>
          </p:pic>
          <p:sp>
            <p:nvSpPr>
              <p:cNvPr id="82" name="正方形/長方形 81"/>
              <p:cNvSpPr/>
              <p:nvPr/>
            </p:nvSpPr>
            <p:spPr>
              <a:xfrm>
                <a:off x="2616786" y="5917726"/>
                <a:ext cx="1660089" cy="19362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900" dirty="0" err="1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Welbee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 Ⅱ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シリーズ（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CO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2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）</a:t>
                </a: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612271" y="5898461"/>
                <a:ext cx="1550965" cy="20666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900" dirty="0" err="1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Welbee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 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シリーズ（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CO2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）</a:t>
                </a: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4562518" y="5866733"/>
                <a:ext cx="1550965" cy="20666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900" dirty="0" err="1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Welbee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 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シリーズ（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TIG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）</a:t>
                </a:r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384936" y="1249759"/>
                <a:ext cx="6364619" cy="737838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ja-JP" sz="1050" dirty="0">
                  <a:solidFill>
                    <a:sysClr val="windowText" lastClr="000000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endParaRPr>
              </a:p>
            </p:txBody>
          </p:sp>
          <p:sp>
            <p:nvSpPr>
              <p:cNvPr id="99" name="テキスト ボックス 98"/>
              <p:cNvSpPr txBox="1"/>
              <p:nvPr/>
            </p:nvSpPr>
            <p:spPr>
              <a:xfrm>
                <a:off x="600960" y="1779250"/>
                <a:ext cx="5962088" cy="1687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最新の</a:t>
                </a:r>
                <a:r>
                  <a:rPr lang="en-US" altLang="ja-JP" sz="2400" b="1" dirty="0" err="1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Welbee</a:t>
                </a:r>
                <a:r>
                  <a:rPr lang="ja-JP" altLang="en-US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ｼﾘｰｽﾞ</a:t>
                </a:r>
                <a:r>
                  <a:rPr lang="ja-JP" altLang="en-US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ご購入でプレゼント！！</a:t>
                </a:r>
                <a:endParaRPr lang="en-US" altLang="ja-JP" sz="2000" b="1" dirty="0">
                  <a:ln w="3175">
                    <a:solidFill>
                      <a:schemeClr val="bg1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0000">
                          <a:shade val="30000"/>
                          <a:satMod val="115000"/>
                        </a:srgbClr>
                      </a:gs>
                      <a:gs pos="50000">
                        <a:srgbClr val="FF0000">
                          <a:shade val="67500"/>
                          <a:satMod val="115000"/>
                        </a:srgbClr>
                      </a:gs>
                      <a:gs pos="100000">
                        <a:srgbClr val="FF000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　</a:t>
                </a:r>
                <a:r>
                  <a:rPr lang="en-US" altLang="ja-JP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CO2/MAG</a:t>
                </a:r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の場合・・・トーチ</a:t>
                </a:r>
                <a:r>
                  <a:rPr lang="en-US" altLang="ja-JP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1</a:t>
                </a:r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本</a:t>
                </a:r>
                <a:endParaRPr lang="en-US" altLang="ja-JP" sz="1900" b="1" dirty="0">
                  <a:ln w="3175">
                    <a:solidFill>
                      <a:schemeClr val="bg1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0000">
                          <a:shade val="30000"/>
                          <a:satMod val="115000"/>
                        </a:srgbClr>
                      </a:gs>
                      <a:gs pos="50000">
                        <a:srgbClr val="FF0000">
                          <a:shade val="67500"/>
                          <a:satMod val="115000"/>
                        </a:srgbClr>
                      </a:gs>
                      <a:gs pos="100000">
                        <a:srgbClr val="FF000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lang="ja-JP" altLang="en-US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　</a:t>
                </a:r>
                <a:r>
                  <a:rPr lang="en-US" altLang="ja-JP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TIG</a:t>
                </a:r>
                <a:r>
                  <a:rPr lang="ja-JP" altLang="en-US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の場合・・・デジタル自動遮光面</a:t>
                </a:r>
                <a:r>
                  <a:rPr lang="en-US" altLang="ja-JP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1</a:t>
                </a:r>
                <a:r>
                  <a:rPr lang="ja-JP" altLang="en-US" sz="20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個</a:t>
                </a:r>
                <a:endParaRPr lang="en-US" altLang="ja-JP" sz="2000" b="1" dirty="0">
                  <a:ln w="3175">
                    <a:solidFill>
                      <a:schemeClr val="bg1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0000">
                          <a:shade val="30000"/>
                          <a:satMod val="115000"/>
                        </a:srgbClr>
                      </a:gs>
                      <a:gs pos="50000">
                        <a:srgbClr val="FF0000">
                          <a:shade val="67500"/>
                          <a:satMod val="115000"/>
                        </a:srgbClr>
                      </a:gs>
                      <a:gs pos="100000">
                        <a:srgbClr val="FF000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　さらに・・・！！</a:t>
                </a:r>
                <a:endParaRPr lang="en-US" altLang="ja-JP" sz="1900" b="1" dirty="0">
                  <a:ln w="3175">
                    <a:solidFill>
                      <a:schemeClr val="bg1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0000">
                          <a:shade val="30000"/>
                          <a:satMod val="115000"/>
                        </a:srgbClr>
                      </a:gs>
                      <a:gs pos="50000">
                        <a:srgbClr val="FF0000">
                          <a:shade val="67500"/>
                          <a:satMod val="115000"/>
                        </a:srgbClr>
                      </a:gs>
                      <a:gs pos="100000">
                        <a:srgbClr val="FF000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　その他</a:t>
                </a:r>
                <a:r>
                  <a:rPr lang="en-US" altLang="ja-JP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TIG</a:t>
                </a:r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溶接機ご購入でアナログ自動遮光面</a:t>
                </a:r>
                <a:r>
                  <a:rPr lang="en-US" altLang="ja-JP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1</a:t>
                </a:r>
                <a:r>
                  <a:rPr lang="ja-JP" altLang="en-US" sz="1900" b="1" dirty="0">
                    <a:ln w="3175">
                      <a:solidFill>
                        <a:schemeClr val="bg1"/>
                      </a:solidFill>
                      <a:prstDash val="solid"/>
                      <a:miter lim="800000"/>
                    </a:ln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個</a:t>
                </a:r>
                <a:endParaRPr lang="en-US" altLang="ja-JP" sz="1900" b="1" dirty="0">
                  <a:ln w="3175">
                    <a:solidFill>
                      <a:schemeClr val="bg1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0000">
                          <a:shade val="30000"/>
                          <a:satMod val="115000"/>
                        </a:srgbClr>
                      </a:gs>
                      <a:gs pos="50000">
                        <a:srgbClr val="FF0000">
                          <a:shade val="67500"/>
                          <a:satMod val="115000"/>
                        </a:srgbClr>
                      </a:gs>
                      <a:gs pos="100000">
                        <a:srgbClr val="FF000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pic>
            <p:nvPicPr>
              <p:cNvPr id="36" name="図 35"/>
              <p:cNvPicPr>
                <a:picLocks noChangeAspect="1"/>
              </p:cNvPicPr>
              <p:nvPr/>
            </p:nvPicPr>
            <p:blipFill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517232" y="7329264"/>
                <a:ext cx="1112798" cy="1178257"/>
              </a:xfrm>
              <a:prstGeom prst="rect">
                <a:avLst/>
              </a:prstGeom>
            </p:spPr>
          </p:pic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0" b="99225" l="0" r="1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441296" y="6448790"/>
                <a:ext cx="2063014" cy="1816578"/>
              </a:xfrm>
              <a:prstGeom prst="rect">
                <a:avLst/>
              </a:prstGeom>
            </p:spPr>
          </p:pic>
          <p:sp>
            <p:nvSpPr>
              <p:cNvPr id="112" name="正方形/長方形 111"/>
              <p:cNvSpPr/>
              <p:nvPr/>
            </p:nvSpPr>
            <p:spPr>
              <a:xfrm>
                <a:off x="2846494" y="8337376"/>
                <a:ext cx="1995650" cy="20077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インバータアルゴ</a:t>
                </a:r>
                <a:r>
                  <a:rPr kumimoji="1"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300P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（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TIG</a:t>
                </a:r>
                <a:r>
                  <a:rPr kumimoji="1" lang="ja-JP" altLang="en-US" sz="900" dirty="0">
                    <a:solidFill>
                      <a:schemeClr val="tx1"/>
                    </a:solidFill>
                    <a:latin typeface="HGS創英ﾌﾟﾚｾﾞﾝｽEB" panose="02020800000000000000" pitchFamily="18" charset="-128"/>
                    <a:ea typeface="HGS創英ﾌﾟﾚｾﾞﾝｽEB" panose="02020800000000000000" pitchFamily="18" charset="-128"/>
                  </a:rPr>
                  <a:t>）</a:t>
                </a:r>
              </a:p>
            </p:txBody>
          </p:sp>
          <p:sp>
            <p:nvSpPr>
              <p:cNvPr id="39" name="角丸四角形吹き出し 38"/>
              <p:cNvSpPr/>
              <p:nvPr/>
            </p:nvSpPr>
            <p:spPr>
              <a:xfrm>
                <a:off x="4717981" y="6537176"/>
                <a:ext cx="1800073" cy="784675"/>
              </a:xfrm>
              <a:prstGeom prst="wedgeRoundRectCallout">
                <a:avLst>
                  <a:gd name="adj1" fmla="val -2992"/>
                  <a:gd name="adj2" fmla="val 82431"/>
                  <a:gd name="adj3" fmla="val 16667"/>
                </a:avLst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ysClr val="windowText" lastClr="000000"/>
                    </a:solidFill>
                  </a:rPr>
                  <a:t>是非この機会に　　ご検討ください！！</a:t>
                </a:r>
              </a:p>
            </p:txBody>
          </p:sp>
        </p:grpSp>
      </p:grpSp>
      <p:sp>
        <p:nvSpPr>
          <p:cNvPr id="2" name="正方形/長方形 1"/>
          <p:cNvSpPr/>
          <p:nvPr/>
        </p:nvSpPr>
        <p:spPr>
          <a:xfrm>
            <a:off x="260075" y="8641054"/>
            <a:ext cx="6337276" cy="120053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pPr algn="r"/>
            <a:endParaRPr lang="en-US" altLang="ja-JP" sz="900" dirty="0"/>
          </a:p>
          <a:p>
            <a:r>
              <a:rPr lang="ja-JP" altLang="en-US" sz="900" dirty="0"/>
              <a:t>詳細は弊社、担当者へお問い合わせください。</a:t>
            </a:r>
            <a:endParaRPr lang="en-US" altLang="ja-JP" sz="900" dirty="0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DE0647B-01CF-4257-96F6-277959774A1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37118" y="8707336"/>
            <a:ext cx="4233558" cy="646331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6244920-55D5-4777-A52B-113FDA909300}"/>
              </a:ext>
            </a:extLst>
          </p:cNvPr>
          <p:cNvSpPr txBox="1"/>
          <p:nvPr/>
        </p:nvSpPr>
        <p:spPr>
          <a:xfrm>
            <a:off x="2790475" y="9193841"/>
            <a:ext cx="33889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/>
              <a:t>〈</a:t>
            </a:r>
            <a:r>
              <a:rPr lang="ja-JP" altLang="en-US" sz="1200" dirty="0"/>
              <a:t>広島営業所 </a:t>
            </a:r>
            <a:r>
              <a:rPr lang="en-US" altLang="ja-JP" sz="1200" dirty="0"/>
              <a:t>/ FA</a:t>
            </a:r>
            <a:r>
              <a:rPr lang="ja-JP" altLang="en-US" sz="1200" dirty="0"/>
              <a:t>システム事業部</a:t>
            </a:r>
            <a:r>
              <a:rPr lang="en-US" altLang="ja-JP" sz="1200" dirty="0"/>
              <a:t>〉</a:t>
            </a:r>
          </a:p>
          <a:p>
            <a:r>
              <a:rPr lang="en-US" altLang="ja-JP" sz="1200" dirty="0"/>
              <a:t>〒730-0826</a:t>
            </a:r>
            <a:r>
              <a:rPr lang="ja-JP" altLang="en-US" sz="1200" dirty="0"/>
              <a:t>　広島県広島市中区南吉島</a:t>
            </a:r>
            <a:r>
              <a:rPr lang="en-US" altLang="ja-JP" sz="1200" dirty="0"/>
              <a:t>1</a:t>
            </a:r>
            <a:r>
              <a:rPr lang="ja-JP" altLang="en-US" sz="1200" dirty="0"/>
              <a:t>丁目</a:t>
            </a:r>
            <a:r>
              <a:rPr lang="en-US" altLang="ja-JP" sz="1200" dirty="0"/>
              <a:t>2-3</a:t>
            </a:r>
          </a:p>
          <a:p>
            <a:r>
              <a:rPr lang="en-US" altLang="ja-JP" sz="1200" dirty="0"/>
              <a:t>TEL.</a:t>
            </a:r>
            <a:r>
              <a:rPr lang="ja-JP" altLang="en-US" sz="1200" dirty="0"/>
              <a:t>（</a:t>
            </a:r>
            <a:r>
              <a:rPr lang="en-US" altLang="ja-JP" sz="1200" dirty="0"/>
              <a:t>082</a:t>
            </a:r>
            <a:r>
              <a:rPr lang="ja-JP" altLang="en-US" sz="1200" dirty="0"/>
              <a:t>）</a:t>
            </a:r>
            <a:r>
              <a:rPr lang="en-US" altLang="ja-JP" sz="1200" dirty="0"/>
              <a:t>246-4541</a:t>
            </a:r>
            <a:r>
              <a:rPr lang="ja-JP" altLang="en-US" sz="1200" dirty="0"/>
              <a:t>　</a:t>
            </a:r>
            <a:r>
              <a:rPr lang="en-US" altLang="ja-JP" sz="1200" dirty="0"/>
              <a:t>FAX.</a:t>
            </a:r>
            <a:r>
              <a:rPr lang="ja-JP" altLang="en-US" sz="1200" dirty="0"/>
              <a:t>（</a:t>
            </a:r>
            <a:r>
              <a:rPr lang="en-US" altLang="ja-JP" sz="1200" dirty="0"/>
              <a:t>082</a:t>
            </a:r>
            <a:r>
              <a:rPr lang="ja-JP" altLang="en-US" sz="1200" dirty="0"/>
              <a:t>）</a:t>
            </a:r>
            <a:r>
              <a:rPr lang="en-US" altLang="ja-JP" sz="1200" dirty="0"/>
              <a:t>246-4062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27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139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HGS創英ﾌﾟﾚｾﾞﾝｽEB</vt:lpstr>
      <vt:lpstr>HG創英角ﾎﾟｯﾌﾟ体</vt:lpstr>
      <vt:lpstr>Arial</vt:lpstr>
      <vt:lpstr>Calibri</vt:lpstr>
      <vt:lpstr>Office ​​テーマ</vt:lpstr>
      <vt:lpstr>PowerPoint プレゼンテーション</vt:lpstr>
    </vt:vector>
  </TitlesOfParts>
  <Company>DAIHEN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DAIHEN</dc:creator>
  <cp:lastModifiedBy>マツモト産業㈱広島営業所　柿園太郎</cp:lastModifiedBy>
  <cp:revision>61</cp:revision>
  <cp:lastPrinted>2021-08-23T08:07:02Z</cp:lastPrinted>
  <dcterms:created xsi:type="dcterms:W3CDTF">2020-04-16T06:27:30Z</dcterms:created>
  <dcterms:modified xsi:type="dcterms:W3CDTF">2021-08-24T10:39:03Z</dcterms:modified>
</cp:coreProperties>
</file>